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90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0628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331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137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9688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8488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0984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47889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60939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34491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2229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35742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0E21F-60E0-4AAF-9370-3C75CCB794D4}" type="datetimeFigureOut">
              <a:rPr lang="th-TH" smtClean="0"/>
              <a:t>19/12/60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ABB65-8F79-45AF-BAE5-547FEC3D1AB2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33958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65610554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กำหนดเอง 2">
      <a:majorFont>
        <a:latin typeface="TH Niramit AS"/>
        <a:ea typeface=""/>
        <a:cs typeface="TH Niramit AS"/>
      </a:majorFont>
      <a:minorFont>
        <a:latin typeface="TH Niramit AS"/>
        <a:ea typeface=""/>
        <a:cs typeface="TH Niramit A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งานนำเสนอ1" id="{EE5AE62C-1841-4A00-84BA-A78C2F425E85}" vid="{019BE14D-C067-471E-BD74-5DD28DD33BE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แบบจอกว้าง</PresentationFormat>
  <Paragraphs>0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2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4" baseType="lpstr">
      <vt:lpstr>Arial</vt:lpstr>
      <vt:lpstr>TH Niramit AS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sunisa nitiprapan</dc:creator>
  <cp:lastModifiedBy>sunisa nitiprapan</cp:lastModifiedBy>
  <cp:revision>1</cp:revision>
  <dcterms:created xsi:type="dcterms:W3CDTF">2017-12-19T03:50:35Z</dcterms:created>
  <dcterms:modified xsi:type="dcterms:W3CDTF">2017-12-19T03:51:27Z</dcterms:modified>
</cp:coreProperties>
</file>